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1" autoAdjust="0"/>
    <p:restoredTop sz="94660"/>
  </p:normalViewPr>
  <p:slideViewPr>
    <p:cSldViewPr snapToGrid="0">
      <p:cViewPr varScale="1">
        <p:scale>
          <a:sx n="81" d="100"/>
          <a:sy n="81" d="100"/>
        </p:scale>
        <p:origin x="4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4/21/2024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4/21/2024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4/21/2024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4/21/2024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4/21/2024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4/21/2024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4/21/2024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4/21/2024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4/21/2024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4/21/2024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4/21/2024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4/21/2024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V.S.RAAGAV</a:t>
            </a:r>
          </a:p>
          <a:p>
            <a:r>
              <a:rPr lang="en-US" sz="2000" b="1" dirty="0">
                <a:solidFill>
                  <a:schemeClr val="accent1">
                    <a:lumMod val="75000"/>
                  </a:schemeClr>
                </a:solidFill>
                <a:latin typeface="Arial"/>
                <a:cs typeface="Arial"/>
              </a:rPr>
              <a:t>NM ID : au810021102307</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642465"/>
          </a:xfrm>
        </p:spPr>
        <p:txBody>
          <a:bodyPr>
            <a:normAutofit fontScale="92500"/>
          </a:bodyPr>
          <a:lstStyle/>
          <a:p>
            <a:r>
              <a:rPr lang="en-US" sz="2800" b="1" dirty="0">
                <a:latin typeface="Arial"/>
                <a:ea typeface="+mj-lt"/>
                <a:cs typeface="Arial"/>
              </a:rPr>
              <a:t>Link</a:t>
            </a:r>
            <a:r>
              <a:rPr lang="en-US" sz="2800" b="1" dirty="0">
                <a:solidFill>
                  <a:schemeClr val="accent1"/>
                </a:solidFill>
                <a:latin typeface="Arial"/>
                <a:ea typeface="+mj-lt"/>
                <a:cs typeface="Arial"/>
              </a:rPr>
              <a:t> :https://github.com/</a:t>
            </a:r>
            <a:r>
              <a:rPr lang="en-US" sz="2800" b="1" dirty="0" err="1">
                <a:solidFill>
                  <a:schemeClr val="accent1"/>
                </a:solidFill>
                <a:latin typeface="Arial"/>
                <a:ea typeface="+mj-lt"/>
                <a:cs typeface="Arial"/>
              </a:rPr>
              <a:t>vsraagav</a:t>
            </a:r>
            <a:r>
              <a:rPr lang="en-US" sz="2800" b="1" dirty="0">
                <a:solidFill>
                  <a:schemeClr val="accent1"/>
                </a:solidFill>
                <a:latin typeface="Arial"/>
                <a:ea typeface="+mj-lt"/>
                <a:cs typeface="Arial"/>
              </a:rPr>
              <a:t>/Heart-Disease-Prediction-1.git</a:t>
            </a:r>
          </a:p>
          <a:p>
            <a:endParaRPr lang="en-US" sz="2800" b="1" u="sng" dirty="0">
              <a:solidFill>
                <a:schemeClr val="accent1"/>
              </a:solidFill>
              <a:latin typeface="Arial"/>
              <a:ea typeface="+mj-lt"/>
              <a:cs typeface="Arial"/>
            </a:endParaRPr>
          </a:p>
          <a:p>
            <a:r>
              <a:rPr lang="en-US" sz="2600" b="1" dirty="0">
                <a:latin typeface="Arial" panose="020B0604020202020204" pitchFamily="34" charset="0"/>
                <a:cs typeface="Arial" panose="020B0604020202020204" pitchFamily="34" charset="0"/>
              </a:rPr>
              <a:t>YOUTUBE LINK </a:t>
            </a:r>
            <a:r>
              <a:rPr lang="en-US" sz="2600" b="1" dirty="0">
                <a:solidFill>
                  <a:schemeClr val="accent1"/>
                </a:solidFill>
                <a:latin typeface="Arial" panose="020B0604020202020204" pitchFamily="34" charset="0"/>
                <a:cs typeface="Arial" panose="020B0604020202020204" pitchFamily="34" charset="0"/>
              </a:rPr>
              <a:t>: https://youtu.be/gclZotqGePA?si=tXGoMoKSQtSCQDl8</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pt final out put video">
            <a:hlinkClick r:id="" action="ppaction://media"/>
            <a:extLst>
              <a:ext uri="{FF2B5EF4-FFF2-40B4-BE49-F238E27FC236}">
                <a16:creationId xmlns:a16="http://schemas.microsoft.com/office/drawing/2014/main" id="{36FBD206-1A2C-03C7-4D5B-E078452A9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2897" y="2109801"/>
            <a:ext cx="8766206" cy="3784696"/>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TotalTime>
  <Words>913</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81</cp:revision>
  <dcterms:created xsi:type="dcterms:W3CDTF">2021-04-26T07:43:48Z</dcterms:created>
  <dcterms:modified xsi:type="dcterms:W3CDTF">2024-04-21T11:54:43Z</dcterms:modified>
</cp:coreProperties>
</file>